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1" r:id="rId3"/>
    <p:sldId id="342" r:id="rId4"/>
    <p:sldId id="343" r:id="rId5"/>
    <p:sldId id="345" r:id="rId6"/>
    <p:sldId id="346" r:id="rId7"/>
    <p:sldId id="347" r:id="rId8"/>
    <p:sldId id="348" r:id="rId9"/>
    <p:sldId id="349" r:id="rId10"/>
    <p:sldId id="351" r:id="rId11"/>
    <p:sldId id="350" r:id="rId12"/>
    <p:sldId id="357" r:id="rId13"/>
    <p:sldId id="358" r:id="rId14"/>
    <p:sldId id="359" r:id="rId15"/>
    <p:sldId id="368" r:id="rId16"/>
    <p:sldId id="360" r:id="rId17"/>
    <p:sldId id="363" r:id="rId18"/>
    <p:sldId id="364" r:id="rId19"/>
    <p:sldId id="362" r:id="rId20"/>
    <p:sldId id="365" r:id="rId21"/>
    <p:sldId id="366" r:id="rId22"/>
    <p:sldId id="288" r:id="rId23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BD60-61C3-49E0-A3EE-C005D26958B6}" type="datetimeFigureOut">
              <a:rPr lang="en-US" smtClean="0"/>
              <a:t>29/3/2019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8933-E5EA-42EA-8C6D-617682F0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96DE8-6997-4FF4-BD47-A785A58A2FBB}" type="datetimeFigureOut">
              <a:rPr lang="en-US" smtClean="0"/>
              <a:t>29/3/2019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B6C53-E912-4894-BD28-1F03AAEF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6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6C53-E912-4894-BD28-1F03AAEF8E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6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6C53-E912-4894-BD28-1F03AAEF8E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2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7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2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2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59B55-915F-448E-9BE9-BED848851FB2}" type="datetimeFigureOut">
              <a:rPr lang="en-US" smtClean="0"/>
              <a:pPr/>
              <a:t>29/3/2019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01BB-BFA7-4C9A-9417-E4DDE095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9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92495"/>
            <a:ext cx="8382000" cy="16557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 THPT QUỐC GIA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2019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49" y="-2345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E28317-ACB7-45FA-8163-3E577E732C68}"/>
              </a:ext>
            </a:extLst>
          </p:cNvPr>
          <p:cNvSpPr txBox="1">
            <a:spLocks/>
          </p:cNvSpPr>
          <p:nvPr/>
        </p:nvSpPr>
        <p:spPr>
          <a:xfrm>
            <a:off x="577949" y="1295400"/>
            <a:ext cx="7856220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iám đốc sở GDĐT quyết định chọn một số Điểm thi bố trí cho 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 sinh tự do, thí sinh GDTX dự thi cùng với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(HSPT). Tại các Điểm thi đó, thí sinh tự do, thí sinh GDTX được trộn chung với HSPT để sắp xếp phòng thi theo quy định của Quy chế.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 </a:t>
            </a:r>
            <a:r>
              <a:rPr lang="de-DE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Việc sắp xếp phòng thi được thực hiện tự động bằng chức năng của Hệ thống phần mềm quản lý thi.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Tại các Điểm thi này phải bố trí đủ phòng chờ cho thi sinh thi các môn thành phần của bài thi tổ hợp. </a:t>
            </a:r>
            <a:endParaRPr lang="de-DE" sz="27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3729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838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577949" y="838200"/>
            <a:ext cx="7856220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Aft>
                <a:spcPts val="1200"/>
              </a:spcAft>
              <a:buNone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thi trắc nghiệm trong 1 phòng thi được phá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phiếu bốc thăm của giám thị phòng thi.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>
              <a:spcAft>
                <a:spcPts val="1200"/>
              </a:spcAft>
              <a:buNone/>
            </a:pPr>
            <a:r>
              <a:rPr lang="de-DE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de-DE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Thu lại đề thi: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2890" indent="0">
              <a:spcAft>
                <a:spcPts val="1200"/>
              </a:spcAft>
              <a:buNone/>
            </a:pPr>
            <a:r>
              <a:rPr lang="en-US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Coi thi bài thi tổ hợp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6988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42901" y="735037"/>
            <a:ext cx="8648699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27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CBCT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sau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939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42901" y="735037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An </a:t>
            </a:r>
            <a:r>
              <a:rPr lang="en-US" sz="30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0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51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42901" y="735037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An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42901" y="735037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Chấm thi tự luận:</a:t>
            </a:r>
            <a:endParaRPr lang="en-US" sz="3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 sở GDĐT chủ trì;</a:t>
            </a:r>
          </a:p>
          <a:p>
            <a:pPr marL="0" indent="0" algn="just">
              <a:buNone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 ý về làm phách:</a:t>
            </a:r>
          </a:p>
          <a:p>
            <a:pPr lvl="1" algn="just">
              <a:buFontTx/>
              <a:buChar char="-"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đánh phách 1 vòng: Ban Làm phách phải cách ly triệt để từ khi bắt đầu làm phách đến khi hoàn thành việc chấm thi.</a:t>
            </a:r>
          </a:p>
          <a:p>
            <a:pPr lvl="1" algn="just">
              <a:buFontTx/>
              <a:buChar char="-"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đánh phách 2 vòng: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L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àm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phách phải được cách ly triệt để trong suốt thời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trung làm phách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mỗi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Nhóm làm phách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và nhóm làm phách vòng 2 phải l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àm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việc độc lập và cách ly triệt để với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suốt thời gian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42901" y="735037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 thi trắc nghiệm:</a:t>
            </a:r>
          </a:p>
          <a:p>
            <a:pPr marL="0" indent="0" algn="just">
              <a:buNone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de-DE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Ban Chấm thi trắc nghiệm 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 sự chỉ đạo trực tiếp của Ban Chỉ đạo thi THPT quốc gia.</a:t>
            </a:r>
          </a:p>
          <a:p>
            <a:pPr marL="0" indent="0">
              <a:buNone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phần Ban Chấm thi trắc nghiệm: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Trưởng ban do lãnh đạo trường ĐH, CĐ đảm nhiệm;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Phó Trưởng ban do lãnh đạo các phòng, ban thuộc trường ĐH, CĐ đảm nhiệm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470464" y="739726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1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470464" y="739726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2,0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1,0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470464" y="739726"/>
            <a:ext cx="8458197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70%-30%)</a:t>
            </a:r>
          </a:p>
          <a:p>
            <a:pPr marL="0" indent="0">
              <a:buNone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4373F8-5A4A-493E-9C49-E575A6D7E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2533650"/>
            <a:ext cx="88868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5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7620000" cy="1600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VĂN BẢN ĐÃ BAN HÀNH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4074C1-87DA-4B2C-AA8E-94673D2C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69" y="1620984"/>
            <a:ext cx="8061667" cy="10326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5480/BGDĐT-QLCL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04/12/2019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</a:p>
          <a:p>
            <a:pPr algn="just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781050" y="3205224"/>
            <a:ext cx="7886700" cy="365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ED9C54-C9FF-46E9-8D55-704622C15840}"/>
              </a:ext>
            </a:extLst>
          </p:cNvPr>
          <p:cNvSpPr/>
          <p:nvPr/>
        </p:nvSpPr>
        <p:spPr>
          <a:xfrm>
            <a:off x="788083" y="2653653"/>
            <a:ext cx="802884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03/2019/TT-BGDĐT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04/2017/TT-BGDĐT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04/2019/TT-BGDĐT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53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04800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476250" y="1066800"/>
            <a:ext cx="8191498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de-D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BTTN: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6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04800"/>
            <a:ext cx="8191498" cy="60764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381000" y="1066800"/>
            <a:ext cx="8286748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Bef>
                <a:spcPts val="0"/>
              </a:spcBef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</a:t>
            </a:r>
            <a:r>
              <a:rPr lang="en-US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4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304800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TRƯƠNG TỔ CHỨC KỲ THI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4074C1-87DA-4B2C-AA8E-94673D2C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42344"/>
            <a:ext cx="7886700" cy="1032669"/>
          </a:xfrm>
        </p:spPr>
        <p:txBody>
          <a:bodyPr>
            <a:noAutofit/>
          </a:bodyPr>
          <a:lstStyle/>
          <a:p>
            <a:r>
              <a:rPr lang="sq-AL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 thi THPT quốc gia năm 2019 </a:t>
            </a:r>
            <a:r>
              <a:rPr lang="sq-A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 bản giữ ổn định phương án đã triển khai trong các năm 2017, 2018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808013" y="3342544"/>
            <a:ext cx="7856220" cy="2672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ĐIỀU CHỈNH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4074C1-87DA-4B2C-AA8E-94673D2C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52376"/>
            <a:ext cx="7886700" cy="10326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792480" y="3252576"/>
            <a:ext cx="7856220" cy="2439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pPr marL="0" indent="0">
              <a:buNone/>
            </a:pP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Thí sinh tự do, thí sinh GDTX được xếp phòng thi chung với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lớp 12 trong năm tổ chức thi tại một số Điểm thi 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ĐIỀU CHỈNH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944879" y="1600200"/>
            <a:ext cx="7856220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CĐ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6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ĐIỀU CHỈNH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944879" y="1600200"/>
            <a:ext cx="7856220" cy="1519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7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ĐIỀU CHỈNH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937845" y="1600200"/>
            <a:ext cx="7856220" cy="1976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THPT:</a:t>
            </a:r>
          </a:p>
          <a:p>
            <a:pPr marL="0" indent="0"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937845" y="1524000"/>
            <a:ext cx="7856220" cy="2052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05840" indent="-742950">
              <a:spcAft>
                <a:spcPts val="1200"/>
              </a:spcAft>
              <a:buAutoNum type="arabicPeriod"/>
            </a:pP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203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F443-92CD-44FE-B908-4793E50E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54359"/>
            <a:ext cx="8191498" cy="531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01B000-8322-4DF8-BC45-FAA8BA2E0F79}"/>
              </a:ext>
            </a:extLst>
          </p:cNvPr>
          <p:cNvSpPr txBox="1">
            <a:spLocks/>
          </p:cNvSpPr>
          <p:nvPr/>
        </p:nvSpPr>
        <p:spPr>
          <a:xfrm>
            <a:off x="609600" y="648286"/>
            <a:ext cx="8381999" cy="531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>
              <a:spcAft>
                <a:spcPts val="2400"/>
              </a:spcAft>
              <a:buNone/>
            </a:pP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24/6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27/6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endParaRPr lang="es-E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DF32D3-C9D3-4481-A80B-7939A92EE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64086"/>
              </p:ext>
            </p:extLst>
          </p:nvPr>
        </p:nvGraphicFramePr>
        <p:xfrm>
          <a:off x="419099" y="1345270"/>
          <a:ext cx="8382000" cy="5337269"/>
        </p:xfrm>
        <a:graphic>
          <a:graphicData uri="http://schemas.openxmlformats.org/drawingml/2006/table">
            <a:tbl>
              <a:tblPr/>
              <a:tblGrid>
                <a:gridCol w="134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8442">
                <a:tc>
                  <a:txBody>
                    <a:bodyPr/>
                    <a:lstStyle/>
                    <a:p>
                      <a:pPr indent="4699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9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Buổi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699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indent="4699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Môn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phần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tổ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Thời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gian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</a:p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phát đề thi cho thí sinh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Giờ bắt đầu</a:t>
                      </a:r>
                    </a:p>
                    <a:p>
                      <a:pPr indent="469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làm bài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61">
                <a:tc row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24/6/2019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SÁNG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4699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08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00: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Họp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cán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bộ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tác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coi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tại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Điểm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1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699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623570" indent="-62357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00: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Thí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thủ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tục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dự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đính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chính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sai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sót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tin ĐKDT (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nếu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nghe</a:t>
                      </a:r>
                      <a:r>
                        <a:rPr lang="en-US" sz="15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spc="-20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hổ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biến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Quy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chế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Lịch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61">
                <a:tc row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25/6/2019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SÁNG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-1016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Ngữ văn 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016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120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07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07 giờ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Toán 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90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287">
                <a:tc rowSpan="4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26/6/2019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SÁNG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KHTN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Vật lí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07 giờ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07 giờ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Hóa học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08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08 giờ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Sinh học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09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09 giờ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Ngoại ngữ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14 giờ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287">
                <a:tc rowSpan="4"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27/6/2019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SÁNG 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Bài thi KHXH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Lịch sử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6985" algn="ctr" defTabSz="914400" rtl="0" eaLnBrk="1" latinLnBrk="0" hangingPunct="1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en-US" sz="15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07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07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Địa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lí</a:t>
                      </a:r>
                      <a:endParaRPr lang="en-US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50 phút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08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08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Giáo dục công dân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Times New Roman"/>
                          <a:cs typeface="Times New Roman"/>
                        </a:rPr>
                        <a:t>50 phút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09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09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  <a:cs typeface="Times New Roman"/>
                        </a:rPr>
                        <a:t>giờ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  <a:cs typeface="Times New Roman"/>
                        </a:rPr>
                        <a:t> 35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</a:p>
                  </a:txBody>
                  <a:tcPr marL="26786" marR="267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698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Dự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6" marR="26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3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4332</TotalTime>
  <Words>1892</Words>
  <Application>Microsoft Office PowerPoint</Application>
  <PresentationFormat>On-screen Show (4:3)</PresentationFormat>
  <Paragraphs>173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THI THPT QUỐC GIA  NĂM 2019 </vt:lpstr>
      <vt:lpstr>CÁC VĂN BẢN ĐÃ BAN HÀNH</vt:lpstr>
      <vt:lpstr>CHỦ TRƯƠNG TỔ CHỨC KỲ THI</vt:lpstr>
      <vt:lpstr>MỘT SỐ ĐIỀU CHỈNH </vt:lpstr>
      <vt:lpstr>MỘT SỐ ĐIỀU CHỈNH </vt:lpstr>
      <vt:lpstr>MỘT SỐ ĐIỀU CHỈNH </vt:lpstr>
      <vt:lpstr>MỘT SỐ ĐIỀU CHỈNH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TRÂN TRỌNG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TẠI HỘI NGHỊ TẬP HUẤN CÔNG TÁC TỔ CHỨC THI THPT QUỐC GIA NĂM 2018</dc:title>
  <dc:creator>Antec</dc:creator>
  <cp:lastModifiedBy>Admin</cp:lastModifiedBy>
  <cp:revision>238</cp:revision>
  <cp:lastPrinted>2019-03-18T11:35:17Z</cp:lastPrinted>
  <dcterms:created xsi:type="dcterms:W3CDTF">2018-03-21T09:39:09Z</dcterms:created>
  <dcterms:modified xsi:type="dcterms:W3CDTF">2019-03-29T03:13:26Z</dcterms:modified>
</cp:coreProperties>
</file>